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1" r:id="rId1"/>
    <p:sldMasterId id="2147483682" r:id="rId2"/>
  </p:sldMasterIdLst>
  <p:notesMasterIdLst>
    <p:notesMasterId r:id="rId21"/>
  </p:notesMasterIdLst>
  <p:sldIdLst>
    <p:sldId id="256" r:id="rId3"/>
    <p:sldId id="257" r:id="rId4"/>
    <p:sldId id="259" r:id="rId5"/>
    <p:sldId id="260" r:id="rId6"/>
    <p:sldId id="261" r:id="rId7"/>
    <p:sldId id="272" r:id="rId8"/>
    <p:sldId id="262" r:id="rId9"/>
    <p:sldId id="263" r:id="rId10"/>
    <p:sldId id="275" r:id="rId11"/>
    <p:sldId id="264" r:id="rId12"/>
    <p:sldId id="274" r:id="rId13"/>
    <p:sldId id="265" r:id="rId14"/>
    <p:sldId id="266" r:id="rId15"/>
    <p:sldId id="267" r:id="rId16"/>
    <p:sldId id="268" r:id="rId17"/>
    <p:sldId id="269" r:id="rId18"/>
    <p:sldId id="270" r:id="rId19"/>
    <p:sldId id="276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74"/>
  </p:normalViewPr>
  <p:slideViewPr>
    <p:cSldViewPr snapToGrid="0">
      <p:cViewPr varScale="1">
        <p:scale>
          <a:sx n="120" d="100"/>
          <a:sy n="120" d="100"/>
        </p:scale>
        <p:origin x="200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73980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fa3589adc_2_207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g1fa3589adc_2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0494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4ca799878c_0_36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4ca799878c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882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4ca799878c_0_32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4ca799878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9219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4e52aa5bce_0_6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4e52aa5bc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8785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4ca799878c_0_40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4ca799878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7918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ca799878c_0_44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4ca799878c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1658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4b5cd9da6c_0_7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4b5cd9da6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9946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4ca799878c_0_0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4ca79987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4182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45332354e9_1_257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g45332354e9_1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175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4b5cd9da6c_0_34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4b5cd9da6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7152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4ca799878c_0_16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g4ca799878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2909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4ca799878c_0_20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4ca799878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4615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4ca799878c_0_24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4ca799878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3660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ca799878c_0_28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4ca799878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655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/>
        </p:nvSpPr>
        <p:spPr>
          <a:xfrm>
            <a:off x="4407554" y="2456336"/>
            <a:ext cx="328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1045845" y="2553083"/>
            <a:ext cx="5440800" cy="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  <a:defRPr sz="36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1045845" y="3400425"/>
            <a:ext cx="5440800" cy="7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365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  <a:defRPr sz="1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0" name="Google Shape;6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9204" y="892703"/>
            <a:ext cx="1830600" cy="6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/>
        </p:nvSpPr>
        <p:spPr>
          <a:xfrm>
            <a:off x="4003496" y="1999136"/>
            <a:ext cx="328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05118" y="747530"/>
            <a:ext cx="31395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  <a:defRPr sz="36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4" name="Google Shape;64;p15"/>
          <p:cNvSpPr txBox="1"/>
          <p:nvPr/>
        </p:nvSpPr>
        <p:spPr>
          <a:xfrm>
            <a:off x="148841" y="4858799"/>
            <a:ext cx="3288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900" b="1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65" name="Google Shape;65;p15"/>
          <p:cNvCxnSpPr/>
          <p:nvPr/>
        </p:nvCxnSpPr>
        <p:spPr>
          <a:xfrm>
            <a:off x="250589" y="4705889"/>
            <a:ext cx="8652900" cy="44700"/>
          </a:xfrm>
          <a:prstGeom prst="straightConnector1">
            <a:avLst/>
          </a:prstGeom>
          <a:noFill/>
          <a:ln w="9525" cap="rnd" cmpd="sng">
            <a:solidFill>
              <a:srgbClr val="A6AAA9"/>
            </a:solidFill>
            <a:prstDash val="dashDot"/>
            <a:round/>
            <a:headEnd type="none" w="sm" len="sm"/>
            <a:tailEnd type="none" w="sm" len="sm"/>
          </a:ln>
        </p:spPr>
      </p:cxn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605118" y="1512656"/>
            <a:ext cx="7261800" cy="2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873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DE411B"/>
              </a:buClr>
              <a:buSzPts val="2500"/>
              <a:buFont typeface="Noto Sans Symbols"/>
              <a:buChar char="▪"/>
              <a:defRPr sz="25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93893" y="4833963"/>
            <a:ext cx="609600" cy="20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Google Shape;68;p15"/>
          <p:cNvCxnSpPr/>
          <p:nvPr/>
        </p:nvCxnSpPr>
        <p:spPr>
          <a:xfrm flipH="1">
            <a:off x="605250" y="1281690"/>
            <a:ext cx="7910100" cy="12900"/>
          </a:xfrm>
          <a:prstGeom prst="straightConnector1">
            <a:avLst/>
          </a:prstGeom>
          <a:noFill/>
          <a:ln w="31750" cap="rnd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LIDE">
  <p:cSld name="2_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/>
        </p:nvSpPr>
        <p:spPr>
          <a:xfrm>
            <a:off x="4407554" y="2456336"/>
            <a:ext cx="328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6"/>
          <p:cNvSpPr txBox="1"/>
          <p:nvPr/>
        </p:nvSpPr>
        <p:spPr>
          <a:xfrm>
            <a:off x="148841" y="4858799"/>
            <a:ext cx="3288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900" b="1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72" name="Google Shape;72;p16"/>
          <p:cNvCxnSpPr/>
          <p:nvPr/>
        </p:nvCxnSpPr>
        <p:spPr>
          <a:xfrm>
            <a:off x="250589" y="4705889"/>
            <a:ext cx="8652900" cy="44700"/>
          </a:xfrm>
          <a:prstGeom prst="straightConnector1">
            <a:avLst/>
          </a:prstGeom>
          <a:noFill/>
          <a:ln w="9525" cap="rnd" cmpd="sng">
            <a:solidFill>
              <a:srgbClr val="A6AAA9"/>
            </a:solidFill>
            <a:prstDash val="dashDot"/>
            <a:round/>
            <a:headEnd type="none" w="sm" len="sm"/>
            <a:tailEnd type="none" w="sm" len="sm"/>
          </a:ln>
        </p:spPr>
      </p:cxnSp>
      <p:pic>
        <p:nvPicPr>
          <p:cNvPr id="73" name="Google Shape;7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93893" y="4833963"/>
            <a:ext cx="609600" cy="20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" name="Google Shape;74;p16"/>
          <p:cNvCxnSpPr/>
          <p:nvPr/>
        </p:nvCxnSpPr>
        <p:spPr>
          <a:xfrm flipH="1">
            <a:off x="605250" y="967683"/>
            <a:ext cx="7910100" cy="12900"/>
          </a:xfrm>
          <a:prstGeom prst="straightConnector1">
            <a:avLst/>
          </a:prstGeom>
          <a:noFill/>
          <a:ln w="31750" cap="rnd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908125" y="119931"/>
            <a:ext cx="7374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1"/>
          <a:lstStyle>
            <a:lvl1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  <a:defRPr sz="2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914018" y="1399955"/>
            <a:ext cx="7374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DF411C"/>
              </a:buClr>
              <a:buSzPts val="1100"/>
              <a:buFont typeface="Arial"/>
              <a:buNone/>
              <a:defRPr sz="1800" b="1" i="0" u="none" strike="noStrike" cap="none">
                <a:solidFill>
                  <a:srgbClr val="DF411C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2"/>
          </p:nvPr>
        </p:nvSpPr>
        <p:spPr>
          <a:xfrm>
            <a:off x="914018" y="2520460"/>
            <a:ext cx="73740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1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3"/>
          </p:nvPr>
        </p:nvSpPr>
        <p:spPr>
          <a:xfrm>
            <a:off x="914018" y="1946630"/>
            <a:ext cx="7374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LIDE-LEFT">
  <p:cSld name="2_SLIDE-LEF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/>
        </p:nvSpPr>
        <p:spPr>
          <a:xfrm>
            <a:off x="4407554" y="2456336"/>
            <a:ext cx="328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7"/>
          <p:cNvSpPr txBox="1"/>
          <p:nvPr/>
        </p:nvSpPr>
        <p:spPr>
          <a:xfrm>
            <a:off x="4407554" y="2456336"/>
            <a:ext cx="328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" name="Google Shape;82;p17"/>
          <p:cNvCxnSpPr/>
          <p:nvPr/>
        </p:nvCxnSpPr>
        <p:spPr>
          <a:xfrm flipH="1">
            <a:off x="605250" y="967683"/>
            <a:ext cx="7910100" cy="12900"/>
          </a:xfrm>
          <a:prstGeom prst="straightConnector1">
            <a:avLst/>
          </a:prstGeom>
          <a:noFill/>
          <a:ln w="31750" cap="rnd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908125" y="119931"/>
            <a:ext cx="7374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1"/>
          <a:lstStyle>
            <a:lvl1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  <a:defRPr sz="2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5664308" y="1810720"/>
            <a:ext cx="2850900" cy="19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/>
          <p:nvPr/>
        </p:nvSpPr>
        <p:spPr>
          <a:xfrm>
            <a:off x="148841" y="4858799"/>
            <a:ext cx="3288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900" b="1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86" name="Google Shape;86;p17"/>
          <p:cNvCxnSpPr/>
          <p:nvPr/>
        </p:nvCxnSpPr>
        <p:spPr>
          <a:xfrm>
            <a:off x="250589" y="4705889"/>
            <a:ext cx="8652900" cy="44700"/>
          </a:xfrm>
          <a:prstGeom prst="straightConnector1">
            <a:avLst/>
          </a:prstGeom>
          <a:noFill/>
          <a:ln w="9525" cap="rnd" cmpd="sng">
            <a:solidFill>
              <a:srgbClr val="A6AAA9"/>
            </a:solidFill>
            <a:prstDash val="dashDot"/>
            <a:round/>
            <a:headEnd type="none" w="sm" len="sm"/>
            <a:tailEnd type="none" w="sm" len="sm"/>
          </a:ln>
        </p:spPr>
      </p:cxnSp>
      <p:pic>
        <p:nvPicPr>
          <p:cNvPr id="87" name="Google Shape;8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93893" y="4833963"/>
            <a:ext cx="609600" cy="2013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>
            <a:spLocks noGrp="1"/>
          </p:cNvSpPr>
          <p:nvPr>
            <p:ph type="body" idx="2"/>
          </p:nvPr>
        </p:nvSpPr>
        <p:spPr>
          <a:xfrm>
            <a:off x="605118" y="1952741"/>
            <a:ext cx="48012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DF411C"/>
              </a:buClr>
              <a:buSzPts val="1100"/>
              <a:buFont typeface="Arial"/>
              <a:buNone/>
              <a:defRPr sz="1800" b="1" i="0" u="none" strike="noStrike" cap="none">
                <a:solidFill>
                  <a:srgbClr val="DF411C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3"/>
          </p:nvPr>
        </p:nvSpPr>
        <p:spPr>
          <a:xfrm>
            <a:off x="605118" y="2271290"/>
            <a:ext cx="4801200" cy="10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1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-columns_two">
  <p:cSld name="1_SLIDE-columns_two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148841" y="4858799"/>
            <a:ext cx="3288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900" b="1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92" name="Google Shape;92;p18"/>
          <p:cNvCxnSpPr/>
          <p:nvPr/>
        </p:nvCxnSpPr>
        <p:spPr>
          <a:xfrm>
            <a:off x="250589" y="4705889"/>
            <a:ext cx="8652900" cy="44700"/>
          </a:xfrm>
          <a:prstGeom prst="straightConnector1">
            <a:avLst/>
          </a:prstGeom>
          <a:noFill/>
          <a:ln w="9525" cap="rnd" cmpd="sng">
            <a:solidFill>
              <a:srgbClr val="A6AAA9"/>
            </a:solidFill>
            <a:prstDash val="dashDot"/>
            <a:round/>
            <a:headEnd type="none" w="sm" len="sm"/>
            <a:tailEnd type="none" w="sm" len="sm"/>
          </a:ln>
        </p:spPr>
      </p:cxnSp>
      <p:pic>
        <p:nvPicPr>
          <p:cNvPr id="93" name="Google Shape;9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93893" y="4833963"/>
            <a:ext cx="609600" cy="20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8"/>
          <p:cNvCxnSpPr/>
          <p:nvPr/>
        </p:nvCxnSpPr>
        <p:spPr>
          <a:xfrm flipH="1">
            <a:off x="605250" y="967683"/>
            <a:ext cx="7910100" cy="12900"/>
          </a:xfrm>
          <a:prstGeom prst="straightConnector1">
            <a:avLst/>
          </a:prstGeom>
          <a:noFill/>
          <a:ln w="31750" cap="rnd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908125" y="119931"/>
            <a:ext cx="7374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1"/>
          <a:lstStyle>
            <a:lvl1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  <a:defRPr sz="2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605118" y="1920266"/>
            <a:ext cx="37554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1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2"/>
          </p:nvPr>
        </p:nvSpPr>
        <p:spPr>
          <a:xfrm>
            <a:off x="605118" y="1637062"/>
            <a:ext cx="3755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DF411C"/>
              </a:buClr>
              <a:buSzPts val="1100"/>
              <a:buFont typeface="Arial"/>
              <a:buNone/>
              <a:defRPr sz="1500" b="1" i="0" u="none" strike="noStrike" cap="none">
                <a:solidFill>
                  <a:srgbClr val="DF411C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3"/>
          </p:nvPr>
        </p:nvSpPr>
        <p:spPr>
          <a:xfrm>
            <a:off x="4759923" y="1926472"/>
            <a:ext cx="37554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1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4"/>
          </p:nvPr>
        </p:nvSpPr>
        <p:spPr>
          <a:xfrm>
            <a:off x="4759923" y="1643267"/>
            <a:ext cx="3755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DF411C"/>
              </a:buClr>
              <a:buSzPts val="1100"/>
              <a:buFont typeface="Arial"/>
              <a:buNone/>
              <a:defRPr sz="1500" b="1" i="0" u="none" strike="noStrike" cap="none">
                <a:solidFill>
                  <a:srgbClr val="DF411C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-columns_three">
  <p:cSld name="SLIDE-columns_thre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/>
        </p:nvSpPr>
        <p:spPr>
          <a:xfrm>
            <a:off x="4407554" y="2456336"/>
            <a:ext cx="328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4407554" y="2456336"/>
            <a:ext cx="328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148841" y="4858799"/>
            <a:ext cx="3288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900" b="1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104" name="Google Shape;104;p19"/>
          <p:cNvCxnSpPr/>
          <p:nvPr/>
        </p:nvCxnSpPr>
        <p:spPr>
          <a:xfrm>
            <a:off x="250589" y="4705889"/>
            <a:ext cx="8652900" cy="44700"/>
          </a:xfrm>
          <a:prstGeom prst="straightConnector1">
            <a:avLst/>
          </a:prstGeom>
          <a:noFill/>
          <a:ln w="9525" cap="rnd" cmpd="sng">
            <a:solidFill>
              <a:srgbClr val="A6AAA9"/>
            </a:solidFill>
            <a:prstDash val="dashDot"/>
            <a:round/>
            <a:headEnd type="none" w="sm" len="sm"/>
            <a:tailEnd type="none" w="sm" len="sm"/>
          </a:ln>
        </p:spPr>
      </p:cxnSp>
      <p:pic>
        <p:nvPicPr>
          <p:cNvPr id="105" name="Google Shape;105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93893" y="4833963"/>
            <a:ext cx="609600" cy="20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" name="Google Shape;106;p19"/>
          <p:cNvCxnSpPr/>
          <p:nvPr/>
        </p:nvCxnSpPr>
        <p:spPr>
          <a:xfrm flipH="1">
            <a:off x="605250" y="967683"/>
            <a:ext cx="7910100" cy="12900"/>
          </a:xfrm>
          <a:prstGeom prst="straightConnector1">
            <a:avLst/>
          </a:prstGeom>
          <a:noFill/>
          <a:ln w="31750" cap="rnd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908125" y="119931"/>
            <a:ext cx="7374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1"/>
          <a:lstStyle>
            <a:lvl1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  <a:defRPr sz="2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605118" y="1577583"/>
            <a:ext cx="2450400" cy="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DF411C"/>
              </a:buClr>
              <a:buSzPts val="1100"/>
              <a:buFont typeface="Arial"/>
              <a:buNone/>
              <a:defRPr sz="1200" b="1" i="0" u="none" strike="noStrike" cap="none">
                <a:solidFill>
                  <a:srgbClr val="DF411C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2"/>
          </p:nvPr>
        </p:nvSpPr>
        <p:spPr>
          <a:xfrm>
            <a:off x="3299656" y="1583788"/>
            <a:ext cx="2450400" cy="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DF411C"/>
              </a:buClr>
              <a:buSzPts val="1100"/>
              <a:buFont typeface="Arial"/>
              <a:buNone/>
              <a:defRPr sz="1200" b="1" i="0" u="none" strike="noStrike" cap="none">
                <a:solidFill>
                  <a:srgbClr val="DF411C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3"/>
          </p:nvPr>
        </p:nvSpPr>
        <p:spPr>
          <a:xfrm>
            <a:off x="6064924" y="1589994"/>
            <a:ext cx="2450400" cy="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DF411C"/>
              </a:buClr>
              <a:buSzPts val="1100"/>
              <a:buFont typeface="Arial"/>
              <a:buNone/>
              <a:defRPr sz="1200" b="1" i="0" u="none" strike="noStrike" cap="none">
                <a:solidFill>
                  <a:srgbClr val="DF411C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4"/>
          </p:nvPr>
        </p:nvSpPr>
        <p:spPr>
          <a:xfrm>
            <a:off x="605118" y="1920266"/>
            <a:ext cx="2450400" cy="11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5"/>
          </p:nvPr>
        </p:nvSpPr>
        <p:spPr>
          <a:xfrm>
            <a:off x="3299656" y="1931296"/>
            <a:ext cx="2450400" cy="11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6"/>
          </p:nvPr>
        </p:nvSpPr>
        <p:spPr>
          <a:xfrm>
            <a:off x="6070016" y="1939505"/>
            <a:ext cx="2450400" cy="11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-RIGHT">
  <p:cSld name="1_SLIDE-RIGH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body" idx="1"/>
          </p:nvPr>
        </p:nvSpPr>
        <p:spPr>
          <a:xfrm>
            <a:off x="3714185" y="2290705"/>
            <a:ext cx="4801200" cy="22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1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857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20"/>
          <p:cNvSpPr txBox="1"/>
          <p:nvPr/>
        </p:nvSpPr>
        <p:spPr>
          <a:xfrm>
            <a:off x="4407554" y="2456336"/>
            <a:ext cx="328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4407554" y="2456336"/>
            <a:ext cx="328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2"/>
          </p:nvPr>
        </p:nvSpPr>
        <p:spPr>
          <a:xfrm>
            <a:off x="605118" y="1810720"/>
            <a:ext cx="2850900" cy="19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/>
          <p:nvPr/>
        </p:nvSpPr>
        <p:spPr>
          <a:xfrm>
            <a:off x="148841" y="4858799"/>
            <a:ext cx="3288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900" b="1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120" name="Google Shape;120;p20"/>
          <p:cNvCxnSpPr/>
          <p:nvPr/>
        </p:nvCxnSpPr>
        <p:spPr>
          <a:xfrm>
            <a:off x="250589" y="4705889"/>
            <a:ext cx="8652900" cy="44700"/>
          </a:xfrm>
          <a:prstGeom prst="straightConnector1">
            <a:avLst/>
          </a:prstGeom>
          <a:noFill/>
          <a:ln w="9525" cap="rnd" cmpd="sng">
            <a:solidFill>
              <a:srgbClr val="A6AAA9"/>
            </a:solidFill>
            <a:prstDash val="dashDot"/>
            <a:round/>
            <a:headEnd type="none" w="sm" len="sm"/>
            <a:tailEnd type="none" w="sm" len="sm"/>
          </a:ln>
        </p:spPr>
      </p:cxnSp>
      <p:pic>
        <p:nvPicPr>
          <p:cNvPr id="121" name="Google Shape;12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93893" y="4833963"/>
            <a:ext cx="609600" cy="20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>
            <a:spLocks noGrp="1"/>
          </p:cNvSpPr>
          <p:nvPr>
            <p:ph type="body" idx="3"/>
          </p:nvPr>
        </p:nvSpPr>
        <p:spPr>
          <a:xfrm>
            <a:off x="3714185" y="1972156"/>
            <a:ext cx="48012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DF411C"/>
              </a:buClr>
              <a:buSzPts val="1100"/>
              <a:buFont typeface="Arial"/>
              <a:buNone/>
              <a:defRPr sz="1800" b="1" i="0" u="none" strike="noStrike" cap="none">
                <a:solidFill>
                  <a:srgbClr val="DF411C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23" name="Google Shape;123;p20"/>
          <p:cNvCxnSpPr/>
          <p:nvPr/>
        </p:nvCxnSpPr>
        <p:spPr>
          <a:xfrm flipH="1">
            <a:off x="605250" y="967683"/>
            <a:ext cx="7910100" cy="12900"/>
          </a:xfrm>
          <a:prstGeom prst="straightConnector1">
            <a:avLst/>
          </a:prstGeom>
          <a:noFill/>
          <a:ln w="31750" cap="rnd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908125" y="119931"/>
            <a:ext cx="7374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1"/>
          <a:lstStyle>
            <a:lvl1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  <a:defRPr sz="2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/>
        </p:nvSpPr>
        <p:spPr>
          <a:xfrm>
            <a:off x="3646610" y="2418821"/>
            <a:ext cx="328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/>
          </p:nvPr>
        </p:nvSpPr>
        <p:spPr>
          <a:xfrm>
            <a:off x="2405166" y="1784540"/>
            <a:ext cx="5566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  <a:defRPr sz="36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body" idx="1"/>
          </p:nvPr>
        </p:nvSpPr>
        <p:spPr>
          <a:xfrm>
            <a:off x="4192682" y="3503691"/>
            <a:ext cx="37788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body" idx="2"/>
          </p:nvPr>
        </p:nvSpPr>
        <p:spPr>
          <a:xfrm>
            <a:off x="4192683" y="2649654"/>
            <a:ext cx="3778800" cy="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DF411C"/>
              </a:buClr>
              <a:buSzPts val="1100"/>
              <a:buFont typeface="Arial"/>
              <a:buNone/>
              <a:defRPr sz="1800" b="1" i="0" u="none" strike="noStrike" cap="none">
                <a:solidFill>
                  <a:srgbClr val="DF411C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body" idx="3"/>
          </p:nvPr>
        </p:nvSpPr>
        <p:spPr>
          <a:xfrm>
            <a:off x="4192683" y="3666322"/>
            <a:ext cx="37653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body" idx="4"/>
          </p:nvPr>
        </p:nvSpPr>
        <p:spPr>
          <a:xfrm>
            <a:off x="4192683" y="2986133"/>
            <a:ext cx="3778800" cy="1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tail success story 1">
  <p:cSld name="Retail success story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2"/>
          <p:cNvPicPr preferRelativeResize="0"/>
          <p:nvPr/>
        </p:nvPicPr>
        <p:blipFill rotWithShape="1">
          <a:blip r:embed="rId2">
            <a:alphaModFix/>
          </a:blip>
          <a:srcRect l="15336" r="39410"/>
          <a:stretch/>
        </p:blipFill>
        <p:spPr>
          <a:xfrm>
            <a:off x="0" y="0"/>
            <a:ext cx="3345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/>
          <p:nvPr/>
        </p:nvSpPr>
        <p:spPr>
          <a:xfrm>
            <a:off x="0" y="0"/>
            <a:ext cx="3523200" cy="5143500"/>
          </a:xfrm>
          <a:prstGeom prst="rect">
            <a:avLst/>
          </a:prstGeom>
          <a:gradFill>
            <a:gsLst>
              <a:gs pos="0">
                <a:srgbClr val="FDF4F2">
                  <a:alpha val="0"/>
                </a:srgbClr>
              </a:gs>
              <a:gs pos="47000">
                <a:srgbClr val="FFFFFF">
                  <a:alpha val="70980"/>
                </a:srgbClr>
              </a:gs>
              <a:gs pos="58999">
                <a:srgbClr val="FFFFFF">
                  <a:alpha val="81960"/>
                </a:srgbClr>
              </a:gs>
              <a:gs pos="69000">
                <a:srgbClr val="FFFFFF">
                  <a:alpha val="77647"/>
                </a:srgbClr>
              </a:gs>
              <a:gs pos="80000">
                <a:srgbClr val="FFFFFF">
                  <a:alpha val="95686"/>
                </a:srgbClr>
              </a:gs>
              <a:gs pos="91500">
                <a:srgbClr val="FFFFFF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2"/>
          <p:cNvSpPr txBox="1">
            <a:spLocks noGrp="1"/>
          </p:cNvSpPr>
          <p:nvPr>
            <p:ph type="ftr" idx="11"/>
          </p:nvPr>
        </p:nvSpPr>
        <p:spPr>
          <a:xfrm>
            <a:off x="3028950" y="476727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ldNum" idx="12"/>
          </p:nvPr>
        </p:nvSpPr>
        <p:spPr>
          <a:xfrm>
            <a:off x="169409" y="4764559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2388053" y="229791"/>
            <a:ext cx="651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1"/>
          <a:lstStyle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  <a:defRPr sz="2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body" idx="1"/>
          </p:nvPr>
        </p:nvSpPr>
        <p:spPr>
          <a:xfrm>
            <a:off x="2388053" y="1424837"/>
            <a:ext cx="6515400" cy="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body" idx="2"/>
          </p:nvPr>
        </p:nvSpPr>
        <p:spPr>
          <a:xfrm>
            <a:off x="2388053" y="1892072"/>
            <a:ext cx="6515400" cy="25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0" name="Google Shape;14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3893" y="4833963"/>
            <a:ext cx="609600" cy="2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tail success story 2">
  <p:cSld name="Retail success story 2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3"/>
          <p:cNvPicPr preferRelativeResize="0"/>
          <p:nvPr/>
        </p:nvPicPr>
        <p:blipFill rotWithShape="1">
          <a:blip r:embed="rId2">
            <a:alphaModFix/>
          </a:blip>
          <a:srcRect l="32260" r="23943"/>
          <a:stretch/>
        </p:blipFill>
        <p:spPr>
          <a:xfrm>
            <a:off x="-31173" y="0"/>
            <a:ext cx="3385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/>
          <p:cNvSpPr/>
          <p:nvPr/>
        </p:nvSpPr>
        <p:spPr>
          <a:xfrm>
            <a:off x="-36555" y="0"/>
            <a:ext cx="3523200" cy="5143500"/>
          </a:xfrm>
          <a:prstGeom prst="rect">
            <a:avLst/>
          </a:prstGeom>
          <a:gradFill>
            <a:gsLst>
              <a:gs pos="0">
                <a:srgbClr val="FDF4F2">
                  <a:alpha val="0"/>
                </a:srgbClr>
              </a:gs>
              <a:gs pos="47000">
                <a:srgbClr val="FFFFFF">
                  <a:alpha val="70980"/>
                </a:srgbClr>
              </a:gs>
              <a:gs pos="58999">
                <a:srgbClr val="FFFFFF">
                  <a:alpha val="81960"/>
                </a:srgbClr>
              </a:gs>
              <a:gs pos="69000">
                <a:srgbClr val="FFFFFF">
                  <a:alpha val="77647"/>
                </a:srgbClr>
              </a:gs>
              <a:gs pos="80000">
                <a:srgbClr val="FFFFFF">
                  <a:alpha val="95686"/>
                </a:srgbClr>
              </a:gs>
              <a:gs pos="91500">
                <a:srgbClr val="FFFFFF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2388053" y="229791"/>
            <a:ext cx="651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1"/>
          <a:lstStyle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  <a:defRPr sz="2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1"/>
          </p:nvPr>
        </p:nvSpPr>
        <p:spPr>
          <a:xfrm>
            <a:off x="2388053" y="1424837"/>
            <a:ext cx="6515400" cy="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body" idx="2"/>
          </p:nvPr>
        </p:nvSpPr>
        <p:spPr>
          <a:xfrm>
            <a:off x="2388053" y="1892072"/>
            <a:ext cx="6515400" cy="25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ftr" idx="11"/>
          </p:nvPr>
        </p:nvSpPr>
        <p:spPr>
          <a:xfrm>
            <a:off x="3028950" y="476727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23"/>
          <p:cNvSpPr txBox="1"/>
          <p:nvPr/>
        </p:nvSpPr>
        <p:spPr>
          <a:xfrm>
            <a:off x="169409" y="4764559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3893" y="4833963"/>
            <a:ext cx="609600" cy="2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yments success story 1">
  <p:cSld name="Payments success story 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4"/>
          <p:cNvPicPr preferRelativeResize="0"/>
          <p:nvPr/>
        </p:nvPicPr>
        <p:blipFill rotWithShape="1">
          <a:blip r:embed="rId2">
            <a:alphaModFix/>
          </a:blip>
          <a:srcRect l="34311" t="8004" r="31509" b="302"/>
          <a:stretch/>
        </p:blipFill>
        <p:spPr>
          <a:xfrm>
            <a:off x="980" y="6123"/>
            <a:ext cx="2872500" cy="513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4"/>
          <p:cNvSpPr/>
          <p:nvPr/>
        </p:nvSpPr>
        <p:spPr>
          <a:xfrm>
            <a:off x="-1060" y="0"/>
            <a:ext cx="3523200" cy="5143500"/>
          </a:xfrm>
          <a:prstGeom prst="rect">
            <a:avLst/>
          </a:prstGeom>
          <a:gradFill>
            <a:gsLst>
              <a:gs pos="0">
                <a:srgbClr val="FDF4F2">
                  <a:alpha val="0"/>
                </a:srgbClr>
              </a:gs>
              <a:gs pos="47000">
                <a:srgbClr val="FFFFFF">
                  <a:alpha val="70980"/>
                </a:srgbClr>
              </a:gs>
              <a:gs pos="58999">
                <a:srgbClr val="FFFFFF">
                  <a:alpha val="81960"/>
                </a:srgbClr>
              </a:gs>
              <a:gs pos="69000">
                <a:srgbClr val="FFFFFF">
                  <a:alpha val="77647"/>
                </a:srgbClr>
              </a:gs>
              <a:gs pos="80000">
                <a:srgbClr val="FFFFFF">
                  <a:alpha val="95686"/>
                </a:srgbClr>
              </a:gs>
              <a:gs pos="91500">
                <a:srgbClr val="FFFFFF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2388053" y="229791"/>
            <a:ext cx="651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1"/>
          <a:lstStyle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  <a:defRPr sz="2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body" idx="1"/>
          </p:nvPr>
        </p:nvSpPr>
        <p:spPr>
          <a:xfrm>
            <a:off x="2388053" y="1424837"/>
            <a:ext cx="6515400" cy="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2"/>
          </p:nvPr>
        </p:nvSpPr>
        <p:spPr>
          <a:xfrm>
            <a:off x="2388053" y="1892072"/>
            <a:ext cx="6515400" cy="25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ftr" idx="11"/>
          </p:nvPr>
        </p:nvSpPr>
        <p:spPr>
          <a:xfrm>
            <a:off x="3028950" y="476727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24"/>
          <p:cNvSpPr txBox="1"/>
          <p:nvPr/>
        </p:nvSpPr>
        <p:spPr>
          <a:xfrm>
            <a:off x="169409" y="4764559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3893" y="4833963"/>
            <a:ext cx="609600" cy="2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yments success story 2">
  <p:cSld name="Payments success story 2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5"/>
          <p:cNvPicPr preferRelativeResize="0"/>
          <p:nvPr/>
        </p:nvPicPr>
        <p:blipFill rotWithShape="1">
          <a:blip r:embed="rId2">
            <a:alphaModFix/>
          </a:blip>
          <a:srcRect l="46456" r="14814"/>
          <a:stretch/>
        </p:blipFill>
        <p:spPr>
          <a:xfrm>
            <a:off x="-1" y="0"/>
            <a:ext cx="298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/>
          <p:nvPr/>
        </p:nvSpPr>
        <p:spPr>
          <a:xfrm>
            <a:off x="-20410" y="0"/>
            <a:ext cx="3523200" cy="5143500"/>
          </a:xfrm>
          <a:prstGeom prst="rect">
            <a:avLst/>
          </a:prstGeom>
          <a:gradFill>
            <a:gsLst>
              <a:gs pos="0">
                <a:srgbClr val="FDF4F2">
                  <a:alpha val="0"/>
                </a:srgbClr>
              </a:gs>
              <a:gs pos="47000">
                <a:srgbClr val="FFFFFF">
                  <a:alpha val="70980"/>
                </a:srgbClr>
              </a:gs>
              <a:gs pos="58999">
                <a:srgbClr val="FFFFFF">
                  <a:alpha val="81960"/>
                </a:srgbClr>
              </a:gs>
              <a:gs pos="69000">
                <a:srgbClr val="FFFFFF">
                  <a:alpha val="77647"/>
                </a:srgbClr>
              </a:gs>
              <a:gs pos="80000">
                <a:srgbClr val="FFFFFF">
                  <a:alpha val="95686"/>
                </a:srgbClr>
              </a:gs>
              <a:gs pos="91500">
                <a:srgbClr val="FFFFFF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5"/>
          <p:cNvSpPr txBox="1">
            <a:spLocks noGrp="1"/>
          </p:cNvSpPr>
          <p:nvPr>
            <p:ph type="title"/>
          </p:nvPr>
        </p:nvSpPr>
        <p:spPr>
          <a:xfrm>
            <a:off x="2388053" y="229791"/>
            <a:ext cx="651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1"/>
          <a:lstStyle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  <a:defRPr sz="2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body" idx="1"/>
          </p:nvPr>
        </p:nvSpPr>
        <p:spPr>
          <a:xfrm>
            <a:off x="2388053" y="1424837"/>
            <a:ext cx="6515400" cy="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body" idx="2"/>
          </p:nvPr>
        </p:nvSpPr>
        <p:spPr>
          <a:xfrm>
            <a:off x="2388053" y="1892072"/>
            <a:ext cx="6515400" cy="25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ftr" idx="11"/>
          </p:nvPr>
        </p:nvSpPr>
        <p:spPr>
          <a:xfrm>
            <a:off x="3028950" y="476727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25"/>
          <p:cNvSpPr txBox="1"/>
          <p:nvPr/>
        </p:nvSpPr>
        <p:spPr>
          <a:xfrm>
            <a:off x="169409" y="4764559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3893" y="4833963"/>
            <a:ext cx="609600" cy="2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sset &amp; Wealth Management Success Story">
  <p:cSld name="Asset &amp; Wealth Management Success Stor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6"/>
          <p:cNvPicPr preferRelativeResize="0"/>
          <p:nvPr/>
        </p:nvPicPr>
        <p:blipFill rotWithShape="1">
          <a:blip r:embed="rId2">
            <a:alphaModFix/>
          </a:blip>
          <a:srcRect l="31139" r="27730"/>
          <a:stretch/>
        </p:blipFill>
        <p:spPr>
          <a:xfrm>
            <a:off x="0" y="0"/>
            <a:ext cx="3173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6"/>
          <p:cNvSpPr/>
          <p:nvPr/>
        </p:nvSpPr>
        <p:spPr>
          <a:xfrm>
            <a:off x="-20969" y="-1"/>
            <a:ext cx="3523200" cy="5143500"/>
          </a:xfrm>
          <a:prstGeom prst="rect">
            <a:avLst/>
          </a:prstGeom>
          <a:gradFill>
            <a:gsLst>
              <a:gs pos="0">
                <a:srgbClr val="FDF4F2">
                  <a:alpha val="0"/>
                </a:srgbClr>
              </a:gs>
              <a:gs pos="47000">
                <a:srgbClr val="FFFFFF">
                  <a:alpha val="70980"/>
                </a:srgbClr>
              </a:gs>
              <a:gs pos="58999">
                <a:srgbClr val="FFFFFF">
                  <a:alpha val="81960"/>
                </a:srgbClr>
              </a:gs>
              <a:gs pos="69000">
                <a:srgbClr val="FFFFFF">
                  <a:alpha val="77647"/>
                </a:srgbClr>
              </a:gs>
              <a:gs pos="80000">
                <a:srgbClr val="FFFFFF">
                  <a:alpha val="95686"/>
                </a:srgbClr>
              </a:gs>
              <a:gs pos="91500">
                <a:srgbClr val="FFFFFF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6"/>
          <p:cNvSpPr txBox="1">
            <a:spLocks noGrp="1"/>
          </p:cNvSpPr>
          <p:nvPr>
            <p:ph type="title"/>
          </p:nvPr>
        </p:nvSpPr>
        <p:spPr>
          <a:xfrm>
            <a:off x="2388053" y="229791"/>
            <a:ext cx="651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1"/>
          <a:lstStyle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  <a:defRPr sz="2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body" idx="1"/>
          </p:nvPr>
        </p:nvSpPr>
        <p:spPr>
          <a:xfrm>
            <a:off x="2388053" y="1424837"/>
            <a:ext cx="6515400" cy="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body" idx="2"/>
          </p:nvPr>
        </p:nvSpPr>
        <p:spPr>
          <a:xfrm>
            <a:off x="2388053" y="1892072"/>
            <a:ext cx="6515400" cy="25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ftr" idx="11"/>
          </p:nvPr>
        </p:nvSpPr>
        <p:spPr>
          <a:xfrm>
            <a:off x="3028950" y="476727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Google Shape;175;p26"/>
          <p:cNvSpPr txBox="1"/>
          <p:nvPr/>
        </p:nvSpPr>
        <p:spPr>
          <a:xfrm>
            <a:off x="169409" y="4764559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3893" y="4833963"/>
            <a:ext cx="609600" cy="2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nking success story">
  <p:cSld name="Banking success story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7"/>
          <p:cNvPicPr preferRelativeResize="0"/>
          <p:nvPr/>
        </p:nvPicPr>
        <p:blipFill rotWithShape="1">
          <a:blip r:embed="rId2">
            <a:alphaModFix/>
          </a:blip>
          <a:srcRect l="51335" r="7451"/>
          <a:stretch/>
        </p:blipFill>
        <p:spPr>
          <a:xfrm>
            <a:off x="-6235" y="0"/>
            <a:ext cx="3179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7"/>
          <p:cNvSpPr/>
          <p:nvPr/>
        </p:nvSpPr>
        <p:spPr>
          <a:xfrm>
            <a:off x="-24086" y="0"/>
            <a:ext cx="3523200" cy="5143500"/>
          </a:xfrm>
          <a:prstGeom prst="rect">
            <a:avLst/>
          </a:prstGeom>
          <a:gradFill>
            <a:gsLst>
              <a:gs pos="0">
                <a:srgbClr val="FDF4F2">
                  <a:alpha val="0"/>
                </a:srgbClr>
              </a:gs>
              <a:gs pos="47000">
                <a:srgbClr val="FFFFFF">
                  <a:alpha val="70980"/>
                </a:srgbClr>
              </a:gs>
              <a:gs pos="58999">
                <a:srgbClr val="FFFFFF">
                  <a:alpha val="81960"/>
                </a:srgbClr>
              </a:gs>
              <a:gs pos="69000">
                <a:srgbClr val="FFFFFF">
                  <a:alpha val="77647"/>
                </a:srgbClr>
              </a:gs>
              <a:gs pos="80000">
                <a:srgbClr val="FFFFFF">
                  <a:alpha val="95686"/>
                </a:srgbClr>
              </a:gs>
              <a:gs pos="91500">
                <a:srgbClr val="FFFFFF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7"/>
          <p:cNvSpPr txBox="1">
            <a:spLocks noGrp="1"/>
          </p:cNvSpPr>
          <p:nvPr>
            <p:ph type="title"/>
          </p:nvPr>
        </p:nvSpPr>
        <p:spPr>
          <a:xfrm>
            <a:off x="2388053" y="229791"/>
            <a:ext cx="651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1"/>
          <a:lstStyle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  <a:defRPr sz="2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81" name="Google Shape;181;p27"/>
          <p:cNvSpPr txBox="1">
            <a:spLocks noGrp="1"/>
          </p:cNvSpPr>
          <p:nvPr>
            <p:ph type="body" idx="1"/>
          </p:nvPr>
        </p:nvSpPr>
        <p:spPr>
          <a:xfrm>
            <a:off x="2388053" y="1424837"/>
            <a:ext cx="6515400" cy="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27"/>
          <p:cNvSpPr txBox="1">
            <a:spLocks noGrp="1"/>
          </p:cNvSpPr>
          <p:nvPr>
            <p:ph type="body" idx="2"/>
          </p:nvPr>
        </p:nvSpPr>
        <p:spPr>
          <a:xfrm>
            <a:off x="2388053" y="1892072"/>
            <a:ext cx="6515400" cy="25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ftr" idx="11"/>
          </p:nvPr>
        </p:nvSpPr>
        <p:spPr>
          <a:xfrm>
            <a:off x="3028950" y="476727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p27"/>
          <p:cNvSpPr txBox="1"/>
          <p:nvPr/>
        </p:nvSpPr>
        <p:spPr>
          <a:xfrm>
            <a:off x="169409" y="4764559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3893" y="4833963"/>
            <a:ext cx="609600" cy="2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urance success story 1">
  <p:cSld name="Insurance success story 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8"/>
          <p:cNvPicPr preferRelativeResize="0"/>
          <p:nvPr/>
        </p:nvPicPr>
        <p:blipFill rotWithShape="1">
          <a:blip r:embed="rId2">
            <a:alphaModFix/>
          </a:blip>
          <a:srcRect l="37905" r="22821"/>
          <a:stretch/>
        </p:blipFill>
        <p:spPr>
          <a:xfrm>
            <a:off x="-1" y="0"/>
            <a:ext cx="303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8"/>
          <p:cNvSpPr/>
          <p:nvPr/>
        </p:nvSpPr>
        <p:spPr>
          <a:xfrm>
            <a:off x="-1" y="0"/>
            <a:ext cx="3276600" cy="5143500"/>
          </a:xfrm>
          <a:prstGeom prst="rect">
            <a:avLst/>
          </a:prstGeom>
          <a:gradFill>
            <a:gsLst>
              <a:gs pos="0">
                <a:srgbClr val="FDF4F2">
                  <a:alpha val="0"/>
                </a:srgbClr>
              </a:gs>
              <a:gs pos="47000">
                <a:srgbClr val="FFFFFF">
                  <a:alpha val="70980"/>
                </a:srgbClr>
              </a:gs>
              <a:gs pos="58999">
                <a:srgbClr val="FFFFFF">
                  <a:alpha val="81960"/>
                </a:srgbClr>
              </a:gs>
              <a:gs pos="69000">
                <a:srgbClr val="FFFFFF">
                  <a:alpha val="77647"/>
                </a:srgbClr>
              </a:gs>
              <a:gs pos="80000">
                <a:srgbClr val="FFFFFF">
                  <a:alpha val="95686"/>
                </a:srgbClr>
              </a:gs>
              <a:gs pos="91500">
                <a:srgbClr val="FFFFFF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8"/>
          <p:cNvSpPr txBox="1">
            <a:spLocks noGrp="1"/>
          </p:cNvSpPr>
          <p:nvPr>
            <p:ph type="title"/>
          </p:nvPr>
        </p:nvSpPr>
        <p:spPr>
          <a:xfrm>
            <a:off x="2388053" y="229791"/>
            <a:ext cx="651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1"/>
          <a:lstStyle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  <a:defRPr sz="2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90" name="Google Shape;190;p28"/>
          <p:cNvSpPr txBox="1">
            <a:spLocks noGrp="1"/>
          </p:cNvSpPr>
          <p:nvPr>
            <p:ph type="body" idx="1"/>
          </p:nvPr>
        </p:nvSpPr>
        <p:spPr>
          <a:xfrm>
            <a:off x="2388053" y="1424837"/>
            <a:ext cx="6515400" cy="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body" idx="2"/>
          </p:nvPr>
        </p:nvSpPr>
        <p:spPr>
          <a:xfrm>
            <a:off x="2388053" y="1892072"/>
            <a:ext cx="6515400" cy="25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ftr" idx="11"/>
          </p:nvPr>
        </p:nvSpPr>
        <p:spPr>
          <a:xfrm>
            <a:off x="3028950" y="476727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Google Shape;193;p28"/>
          <p:cNvSpPr txBox="1"/>
          <p:nvPr/>
        </p:nvSpPr>
        <p:spPr>
          <a:xfrm>
            <a:off x="169409" y="4764559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3893" y="4833963"/>
            <a:ext cx="609600" cy="2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urance success story 2">
  <p:cSld name="Insurance success story 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9"/>
          <p:cNvPicPr preferRelativeResize="0"/>
          <p:nvPr/>
        </p:nvPicPr>
        <p:blipFill rotWithShape="1">
          <a:blip r:embed="rId2">
            <a:alphaModFix/>
          </a:blip>
          <a:srcRect l="36594" r="24213"/>
          <a:stretch/>
        </p:blipFill>
        <p:spPr>
          <a:xfrm>
            <a:off x="0" y="0"/>
            <a:ext cx="3023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9"/>
          <p:cNvSpPr/>
          <p:nvPr/>
        </p:nvSpPr>
        <p:spPr>
          <a:xfrm>
            <a:off x="-20969" y="-1"/>
            <a:ext cx="3523200" cy="5143500"/>
          </a:xfrm>
          <a:prstGeom prst="rect">
            <a:avLst/>
          </a:prstGeom>
          <a:gradFill>
            <a:gsLst>
              <a:gs pos="0">
                <a:srgbClr val="FDF4F2">
                  <a:alpha val="0"/>
                </a:srgbClr>
              </a:gs>
              <a:gs pos="47000">
                <a:srgbClr val="FFFFFF">
                  <a:alpha val="70980"/>
                </a:srgbClr>
              </a:gs>
              <a:gs pos="58999">
                <a:srgbClr val="FFFFFF">
                  <a:alpha val="81960"/>
                </a:srgbClr>
              </a:gs>
              <a:gs pos="69000">
                <a:srgbClr val="FFFFFF">
                  <a:alpha val="77647"/>
                </a:srgbClr>
              </a:gs>
              <a:gs pos="80000">
                <a:srgbClr val="FFFFFF">
                  <a:alpha val="95686"/>
                </a:srgbClr>
              </a:gs>
              <a:gs pos="91500">
                <a:srgbClr val="FFFFFF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9"/>
          <p:cNvSpPr txBox="1">
            <a:spLocks noGrp="1"/>
          </p:cNvSpPr>
          <p:nvPr>
            <p:ph type="title"/>
          </p:nvPr>
        </p:nvSpPr>
        <p:spPr>
          <a:xfrm>
            <a:off x="2388053" y="229791"/>
            <a:ext cx="651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1"/>
          <a:lstStyle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  <a:defRPr sz="2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99" name="Google Shape;199;p29"/>
          <p:cNvSpPr txBox="1">
            <a:spLocks noGrp="1"/>
          </p:cNvSpPr>
          <p:nvPr>
            <p:ph type="body" idx="1"/>
          </p:nvPr>
        </p:nvSpPr>
        <p:spPr>
          <a:xfrm>
            <a:off x="2388053" y="1424837"/>
            <a:ext cx="6515400" cy="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0" name="Google Shape;200;p29"/>
          <p:cNvSpPr txBox="1">
            <a:spLocks noGrp="1"/>
          </p:cNvSpPr>
          <p:nvPr>
            <p:ph type="body" idx="2"/>
          </p:nvPr>
        </p:nvSpPr>
        <p:spPr>
          <a:xfrm>
            <a:off x="2388053" y="1892072"/>
            <a:ext cx="6515400" cy="25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ftr" idx="11"/>
          </p:nvPr>
        </p:nvSpPr>
        <p:spPr>
          <a:xfrm>
            <a:off x="3028950" y="476727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Google Shape;202;p29"/>
          <p:cNvSpPr txBox="1"/>
          <p:nvPr/>
        </p:nvSpPr>
        <p:spPr>
          <a:xfrm>
            <a:off x="169409" y="4764559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3893" y="4833963"/>
            <a:ext cx="609600" cy="2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0"/>
          <p:cNvPicPr preferRelativeResize="0"/>
          <p:nvPr/>
        </p:nvPicPr>
        <p:blipFill rotWithShape="1">
          <a:blip r:embed="rId2">
            <a:alphaModFix/>
          </a:blip>
          <a:srcRect l="37951" r="21240"/>
          <a:stretch/>
        </p:blipFill>
        <p:spPr>
          <a:xfrm>
            <a:off x="-1" y="0"/>
            <a:ext cx="3148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0"/>
          <p:cNvSpPr/>
          <p:nvPr/>
        </p:nvSpPr>
        <p:spPr>
          <a:xfrm>
            <a:off x="-1" y="0"/>
            <a:ext cx="3336000" cy="5143500"/>
          </a:xfrm>
          <a:prstGeom prst="rect">
            <a:avLst/>
          </a:prstGeom>
          <a:gradFill>
            <a:gsLst>
              <a:gs pos="0">
                <a:srgbClr val="FDF4F2">
                  <a:alpha val="0"/>
                </a:srgbClr>
              </a:gs>
              <a:gs pos="47000">
                <a:srgbClr val="FFFFFF">
                  <a:alpha val="70980"/>
                </a:srgbClr>
              </a:gs>
              <a:gs pos="58999">
                <a:srgbClr val="FFFFFF">
                  <a:alpha val="81960"/>
                </a:srgbClr>
              </a:gs>
              <a:gs pos="69000">
                <a:srgbClr val="FFFFFF">
                  <a:alpha val="77647"/>
                </a:srgbClr>
              </a:gs>
              <a:gs pos="80000">
                <a:srgbClr val="FFFFFF">
                  <a:alpha val="95686"/>
                </a:srgbClr>
              </a:gs>
              <a:gs pos="91500">
                <a:srgbClr val="FFFFFF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0"/>
          <p:cNvSpPr txBox="1">
            <a:spLocks noGrp="1"/>
          </p:cNvSpPr>
          <p:nvPr>
            <p:ph type="title"/>
          </p:nvPr>
        </p:nvSpPr>
        <p:spPr>
          <a:xfrm>
            <a:off x="2388053" y="229791"/>
            <a:ext cx="651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1"/>
          <a:lstStyle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  <a:defRPr sz="2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body" idx="1"/>
          </p:nvPr>
        </p:nvSpPr>
        <p:spPr>
          <a:xfrm>
            <a:off x="2388053" y="1424837"/>
            <a:ext cx="6515400" cy="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9" name="Google Shape;209;p30"/>
          <p:cNvSpPr txBox="1">
            <a:spLocks noGrp="1"/>
          </p:cNvSpPr>
          <p:nvPr>
            <p:ph type="body" idx="2"/>
          </p:nvPr>
        </p:nvSpPr>
        <p:spPr>
          <a:xfrm>
            <a:off x="2388053" y="1892072"/>
            <a:ext cx="6515400" cy="25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Google Shape;210;p30"/>
          <p:cNvSpPr txBox="1">
            <a:spLocks noGrp="1"/>
          </p:cNvSpPr>
          <p:nvPr>
            <p:ph type="ftr" idx="11"/>
          </p:nvPr>
        </p:nvSpPr>
        <p:spPr>
          <a:xfrm>
            <a:off x="3028950" y="476727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" name="Google Shape;211;p30"/>
          <p:cNvSpPr txBox="1"/>
          <p:nvPr/>
        </p:nvSpPr>
        <p:spPr>
          <a:xfrm>
            <a:off x="169409" y="4764559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3893" y="4833963"/>
            <a:ext cx="609600" cy="2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MT Success story 1">
  <p:cSld name="TMT Success story 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1"/>
          <p:cNvPicPr preferRelativeResize="0"/>
          <p:nvPr/>
        </p:nvPicPr>
        <p:blipFill rotWithShape="1">
          <a:blip r:embed="rId2">
            <a:alphaModFix/>
          </a:blip>
          <a:srcRect l="28296" r="26544"/>
          <a:stretch/>
        </p:blipFill>
        <p:spPr>
          <a:xfrm>
            <a:off x="-18703" y="0"/>
            <a:ext cx="3123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1"/>
          <p:cNvSpPr/>
          <p:nvPr/>
        </p:nvSpPr>
        <p:spPr>
          <a:xfrm>
            <a:off x="-18703" y="-1"/>
            <a:ext cx="3523200" cy="5143500"/>
          </a:xfrm>
          <a:prstGeom prst="rect">
            <a:avLst/>
          </a:prstGeom>
          <a:gradFill>
            <a:gsLst>
              <a:gs pos="0">
                <a:srgbClr val="FDF4F2">
                  <a:alpha val="0"/>
                </a:srgbClr>
              </a:gs>
              <a:gs pos="47000">
                <a:srgbClr val="FFFFFF">
                  <a:alpha val="70980"/>
                </a:srgbClr>
              </a:gs>
              <a:gs pos="58999">
                <a:srgbClr val="FFFFFF">
                  <a:alpha val="81960"/>
                </a:srgbClr>
              </a:gs>
              <a:gs pos="69000">
                <a:srgbClr val="FFFFFF">
                  <a:alpha val="77647"/>
                </a:srgbClr>
              </a:gs>
              <a:gs pos="80000">
                <a:srgbClr val="FFFFFF">
                  <a:alpha val="95686"/>
                </a:srgbClr>
              </a:gs>
              <a:gs pos="91500">
                <a:srgbClr val="FFFFFF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1"/>
          <p:cNvSpPr txBox="1">
            <a:spLocks noGrp="1"/>
          </p:cNvSpPr>
          <p:nvPr>
            <p:ph type="title"/>
          </p:nvPr>
        </p:nvSpPr>
        <p:spPr>
          <a:xfrm>
            <a:off x="2388053" y="229791"/>
            <a:ext cx="651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1"/>
          <a:lstStyle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  <a:defRPr sz="2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17" name="Google Shape;217;p31"/>
          <p:cNvSpPr txBox="1">
            <a:spLocks noGrp="1"/>
          </p:cNvSpPr>
          <p:nvPr>
            <p:ph type="body" idx="1"/>
          </p:nvPr>
        </p:nvSpPr>
        <p:spPr>
          <a:xfrm>
            <a:off x="2388053" y="1424837"/>
            <a:ext cx="6515400" cy="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body" idx="2"/>
          </p:nvPr>
        </p:nvSpPr>
        <p:spPr>
          <a:xfrm>
            <a:off x="2388053" y="1892072"/>
            <a:ext cx="6515400" cy="25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ftr" idx="11"/>
          </p:nvPr>
        </p:nvSpPr>
        <p:spPr>
          <a:xfrm>
            <a:off x="3028950" y="476727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" name="Google Shape;220;p31"/>
          <p:cNvSpPr txBox="1"/>
          <p:nvPr/>
        </p:nvSpPr>
        <p:spPr>
          <a:xfrm>
            <a:off x="169409" y="4764559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3893" y="4833963"/>
            <a:ext cx="609600" cy="2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MT Success story 2">
  <p:cSld name="TMT Success story 2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2"/>
          <p:cNvPicPr preferRelativeResize="0"/>
          <p:nvPr/>
        </p:nvPicPr>
        <p:blipFill rotWithShape="1">
          <a:blip r:embed="rId2">
            <a:alphaModFix/>
          </a:blip>
          <a:srcRect r="57589"/>
          <a:stretch/>
        </p:blipFill>
        <p:spPr>
          <a:xfrm>
            <a:off x="-18704" y="0"/>
            <a:ext cx="311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2"/>
          <p:cNvSpPr/>
          <p:nvPr/>
        </p:nvSpPr>
        <p:spPr>
          <a:xfrm>
            <a:off x="-30321" y="0"/>
            <a:ext cx="3523200" cy="5143500"/>
          </a:xfrm>
          <a:prstGeom prst="rect">
            <a:avLst/>
          </a:prstGeom>
          <a:gradFill>
            <a:gsLst>
              <a:gs pos="0">
                <a:srgbClr val="FDF4F2">
                  <a:alpha val="0"/>
                </a:srgbClr>
              </a:gs>
              <a:gs pos="47000">
                <a:srgbClr val="FFFFFF">
                  <a:alpha val="70980"/>
                </a:srgbClr>
              </a:gs>
              <a:gs pos="58999">
                <a:srgbClr val="FFFFFF">
                  <a:alpha val="81960"/>
                </a:srgbClr>
              </a:gs>
              <a:gs pos="69000">
                <a:srgbClr val="FFFFFF">
                  <a:alpha val="77647"/>
                </a:srgbClr>
              </a:gs>
              <a:gs pos="80000">
                <a:srgbClr val="FFFFFF">
                  <a:alpha val="95686"/>
                </a:srgbClr>
              </a:gs>
              <a:gs pos="91500">
                <a:srgbClr val="FFFFFF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2"/>
          <p:cNvSpPr txBox="1">
            <a:spLocks noGrp="1"/>
          </p:cNvSpPr>
          <p:nvPr>
            <p:ph type="title"/>
          </p:nvPr>
        </p:nvSpPr>
        <p:spPr>
          <a:xfrm>
            <a:off x="2388053" y="229791"/>
            <a:ext cx="651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1"/>
          <a:lstStyle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  <a:defRPr sz="2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26" name="Google Shape;226;p32"/>
          <p:cNvSpPr txBox="1">
            <a:spLocks noGrp="1"/>
          </p:cNvSpPr>
          <p:nvPr>
            <p:ph type="body" idx="1"/>
          </p:nvPr>
        </p:nvSpPr>
        <p:spPr>
          <a:xfrm>
            <a:off x="2388053" y="1424837"/>
            <a:ext cx="6515400" cy="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7" name="Google Shape;227;p32"/>
          <p:cNvSpPr txBox="1">
            <a:spLocks noGrp="1"/>
          </p:cNvSpPr>
          <p:nvPr>
            <p:ph type="body" idx="2"/>
          </p:nvPr>
        </p:nvSpPr>
        <p:spPr>
          <a:xfrm>
            <a:off x="2388053" y="1892072"/>
            <a:ext cx="6515400" cy="25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Google Shape;228;p32"/>
          <p:cNvSpPr txBox="1">
            <a:spLocks noGrp="1"/>
          </p:cNvSpPr>
          <p:nvPr>
            <p:ph type="ftr" idx="11"/>
          </p:nvPr>
        </p:nvSpPr>
        <p:spPr>
          <a:xfrm>
            <a:off x="3028950" y="476727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9" name="Google Shape;229;p32"/>
          <p:cNvSpPr txBox="1"/>
          <p:nvPr/>
        </p:nvSpPr>
        <p:spPr>
          <a:xfrm>
            <a:off x="169409" y="4764559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3893" y="4833963"/>
            <a:ext cx="609600" cy="2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MT Success story 3">
  <p:cSld name="TMT Success story 3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3"/>
          <p:cNvPicPr preferRelativeResize="0"/>
          <p:nvPr/>
        </p:nvPicPr>
        <p:blipFill rotWithShape="1">
          <a:blip r:embed="rId2">
            <a:alphaModFix/>
          </a:blip>
          <a:srcRect l="42942" t="31285" r="28560"/>
          <a:stretch/>
        </p:blipFill>
        <p:spPr>
          <a:xfrm>
            <a:off x="0" y="0"/>
            <a:ext cx="3104700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3"/>
          <p:cNvSpPr/>
          <p:nvPr/>
        </p:nvSpPr>
        <p:spPr>
          <a:xfrm>
            <a:off x="0" y="0"/>
            <a:ext cx="3502200" cy="5143500"/>
          </a:xfrm>
          <a:prstGeom prst="rect">
            <a:avLst/>
          </a:prstGeom>
          <a:gradFill>
            <a:gsLst>
              <a:gs pos="0">
                <a:srgbClr val="FDF4F2">
                  <a:alpha val="0"/>
                </a:srgbClr>
              </a:gs>
              <a:gs pos="47000">
                <a:srgbClr val="FFFFFF">
                  <a:alpha val="70980"/>
                </a:srgbClr>
              </a:gs>
              <a:gs pos="58999">
                <a:srgbClr val="FFFFFF">
                  <a:alpha val="81960"/>
                </a:srgbClr>
              </a:gs>
              <a:gs pos="69000">
                <a:srgbClr val="FFFFFF">
                  <a:alpha val="77647"/>
                </a:srgbClr>
              </a:gs>
              <a:gs pos="80000">
                <a:srgbClr val="FFFFFF">
                  <a:alpha val="95686"/>
                </a:srgbClr>
              </a:gs>
              <a:gs pos="91500">
                <a:srgbClr val="FFFFFF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3"/>
          <p:cNvSpPr txBox="1">
            <a:spLocks noGrp="1"/>
          </p:cNvSpPr>
          <p:nvPr>
            <p:ph type="title"/>
          </p:nvPr>
        </p:nvSpPr>
        <p:spPr>
          <a:xfrm>
            <a:off x="2388053" y="229791"/>
            <a:ext cx="651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1"/>
          <a:lstStyle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  <a:defRPr sz="2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35" name="Google Shape;235;p33"/>
          <p:cNvSpPr txBox="1">
            <a:spLocks noGrp="1"/>
          </p:cNvSpPr>
          <p:nvPr>
            <p:ph type="body" idx="1"/>
          </p:nvPr>
        </p:nvSpPr>
        <p:spPr>
          <a:xfrm>
            <a:off x="2388053" y="1424837"/>
            <a:ext cx="6515400" cy="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p33"/>
          <p:cNvSpPr txBox="1">
            <a:spLocks noGrp="1"/>
          </p:cNvSpPr>
          <p:nvPr>
            <p:ph type="body" idx="2"/>
          </p:nvPr>
        </p:nvSpPr>
        <p:spPr>
          <a:xfrm>
            <a:off x="2388053" y="1892072"/>
            <a:ext cx="6515400" cy="25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p33"/>
          <p:cNvSpPr txBox="1">
            <a:spLocks noGrp="1"/>
          </p:cNvSpPr>
          <p:nvPr>
            <p:ph type="ftr" idx="11"/>
          </p:nvPr>
        </p:nvSpPr>
        <p:spPr>
          <a:xfrm>
            <a:off x="3028950" y="476727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" name="Google Shape;238;p33"/>
          <p:cNvSpPr txBox="1"/>
          <p:nvPr/>
        </p:nvSpPr>
        <p:spPr>
          <a:xfrm>
            <a:off x="169409" y="4764559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3893" y="4833963"/>
            <a:ext cx="609600" cy="2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al Estate_Success story 1">
  <p:cSld name="Real Estate_Success story 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>
            <a:spLocks noGrp="1"/>
          </p:cNvSpPr>
          <p:nvPr>
            <p:ph type="dt" idx="10"/>
          </p:nvPr>
        </p:nvSpPr>
        <p:spPr>
          <a:xfrm>
            <a:off x="628650" y="476727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2" name="Google Shape;242;p34"/>
          <p:cNvSpPr txBox="1">
            <a:spLocks noGrp="1"/>
          </p:cNvSpPr>
          <p:nvPr>
            <p:ph type="title"/>
          </p:nvPr>
        </p:nvSpPr>
        <p:spPr>
          <a:xfrm>
            <a:off x="2388053" y="229791"/>
            <a:ext cx="651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1"/>
          <a:lstStyle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  <a:defRPr sz="2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43" name="Google Shape;243;p34"/>
          <p:cNvSpPr txBox="1">
            <a:spLocks noGrp="1"/>
          </p:cNvSpPr>
          <p:nvPr>
            <p:ph type="body" idx="1"/>
          </p:nvPr>
        </p:nvSpPr>
        <p:spPr>
          <a:xfrm>
            <a:off x="2388053" y="1424837"/>
            <a:ext cx="6515400" cy="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4" name="Google Shape;244;p34"/>
          <p:cNvSpPr txBox="1">
            <a:spLocks noGrp="1"/>
          </p:cNvSpPr>
          <p:nvPr>
            <p:ph type="body" idx="2"/>
          </p:nvPr>
        </p:nvSpPr>
        <p:spPr>
          <a:xfrm>
            <a:off x="2388053" y="1892072"/>
            <a:ext cx="6515400" cy="25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45" name="Google Shape;245;p34"/>
          <p:cNvPicPr preferRelativeResize="0"/>
          <p:nvPr/>
        </p:nvPicPr>
        <p:blipFill rotWithShape="1">
          <a:blip r:embed="rId2">
            <a:alphaModFix/>
          </a:blip>
          <a:srcRect l="31460" r="25217"/>
          <a:stretch/>
        </p:blipFill>
        <p:spPr>
          <a:xfrm>
            <a:off x="-13316" y="0"/>
            <a:ext cx="3338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4"/>
          <p:cNvSpPr/>
          <p:nvPr/>
        </p:nvSpPr>
        <p:spPr>
          <a:xfrm>
            <a:off x="-20783" y="0"/>
            <a:ext cx="3345900" cy="5143500"/>
          </a:xfrm>
          <a:prstGeom prst="rect">
            <a:avLst/>
          </a:prstGeom>
          <a:gradFill>
            <a:gsLst>
              <a:gs pos="0">
                <a:srgbClr val="FDF4F2">
                  <a:alpha val="0"/>
                </a:srgbClr>
              </a:gs>
              <a:gs pos="47000">
                <a:srgbClr val="FFFFFF">
                  <a:alpha val="70980"/>
                </a:srgbClr>
              </a:gs>
              <a:gs pos="58999">
                <a:srgbClr val="FFFFFF">
                  <a:alpha val="81960"/>
                </a:srgbClr>
              </a:gs>
              <a:gs pos="69000">
                <a:srgbClr val="FFFFFF">
                  <a:alpha val="77647"/>
                </a:srgbClr>
              </a:gs>
              <a:gs pos="80000">
                <a:srgbClr val="FFFFFF">
                  <a:alpha val="95686"/>
                </a:srgbClr>
              </a:gs>
              <a:gs pos="91500">
                <a:srgbClr val="FFFFFF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4"/>
          <p:cNvSpPr txBox="1">
            <a:spLocks noGrp="1"/>
          </p:cNvSpPr>
          <p:nvPr>
            <p:ph type="ftr" idx="11"/>
          </p:nvPr>
        </p:nvSpPr>
        <p:spPr>
          <a:xfrm>
            <a:off x="3028950" y="476727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8" name="Google Shape;248;p34"/>
          <p:cNvSpPr txBox="1"/>
          <p:nvPr/>
        </p:nvSpPr>
        <p:spPr>
          <a:xfrm>
            <a:off x="169409" y="4764559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3893" y="4833963"/>
            <a:ext cx="609600" cy="2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c - success story ">
  <p:cSld name="Misc - success story 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 txBox="1">
            <a:spLocks noGrp="1"/>
          </p:cNvSpPr>
          <p:nvPr>
            <p:ph type="ftr" idx="11"/>
          </p:nvPr>
        </p:nvSpPr>
        <p:spPr>
          <a:xfrm>
            <a:off x="3028950" y="476727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2" name="Google Shape;252;p35"/>
          <p:cNvSpPr txBox="1">
            <a:spLocks noGrp="1"/>
          </p:cNvSpPr>
          <p:nvPr>
            <p:ph type="title"/>
          </p:nvPr>
        </p:nvSpPr>
        <p:spPr>
          <a:xfrm>
            <a:off x="2388053" y="229791"/>
            <a:ext cx="651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1"/>
          <a:lstStyle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  <a:defRPr sz="2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53" name="Google Shape;253;p35"/>
          <p:cNvSpPr txBox="1">
            <a:spLocks noGrp="1"/>
          </p:cNvSpPr>
          <p:nvPr>
            <p:ph type="body" idx="1"/>
          </p:nvPr>
        </p:nvSpPr>
        <p:spPr>
          <a:xfrm>
            <a:off x="2388053" y="1424837"/>
            <a:ext cx="6515400" cy="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4" name="Google Shape;254;p35"/>
          <p:cNvSpPr txBox="1">
            <a:spLocks noGrp="1"/>
          </p:cNvSpPr>
          <p:nvPr>
            <p:ph type="body" idx="2"/>
          </p:nvPr>
        </p:nvSpPr>
        <p:spPr>
          <a:xfrm>
            <a:off x="2388053" y="1892072"/>
            <a:ext cx="6515400" cy="25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ADB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Calibri"/>
              <a:buChar char="-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A4E5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E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5" name="Google Shape;255;p35"/>
          <p:cNvSpPr txBox="1"/>
          <p:nvPr/>
        </p:nvSpPr>
        <p:spPr>
          <a:xfrm>
            <a:off x="169409" y="4764559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93893" y="4833963"/>
            <a:ext cx="609600" cy="2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65059"/>
            <a:ext cx="91440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181411"/>
            <a:ext cx="9144000" cy="15468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253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 Narrow"/>
              <a:buNone/>
              <a:defRPr sz="33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E411B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7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7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7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3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6"/>
          <p:cNvSpPr txBox="1">
            <a:spLocks noGrp="1"/>
          </p:cNvSpPr>
          <p:nvPr>
            <p:ph type="title"/>
          </p:nvPr>
        </p:nvSpPr>
        <p:spPr>
          <a:xfrm>
            <a:off x="996300" y="2668600"/>
            <a:ext cx="7151400" cy="13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 dirty="0">
              <a:solidFill>
                <a:srgbClr val="DF411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>
                <a:solidFill>
                  <a:srgbClr val="434343"/>
                </a:solidFill>
              </a:rPr>
              <a:t>Architectural anti-patterns when delivering a software system with </a:t>
            </a:r>
            <a:r>
              <a:rPr lang="en" sz="3200" dirty="0">
                <a:solidFill>
                  <a:srgbClr val="DF411C"/>
                </a:solidFill>
              </a:rPr>
              <a:t>Kubernetes</a:t>
            </a:r>
            <a:endParaRPr sz="3200" dirty="0">
              <a:solidFill>
                <a:srgbClr val="DF411C"/>
              </a:solidFill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 Narrow"/>
              <a:buNone/>
            </a:pPr>
            <a:endParaRPr sz="3200" dirty="0">
              <a:solidFill>
                <a:srgbClr val="DF411C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4"/>
          <p:cNvSpPr txBox="1"/>
          <p:nvPr/>
        </p:nvSpPr>
        <p:spPr>
          <a:xfrm>
            <a:off x="2283226" y="2080875"/>
            <a:ext cx="5140461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434343"/>
                </a:solidFill>
              </a:rPr>
              <a:t>STATEFULNESS</a:t>
            </a:r>
            <a:endParaRPr sz="4000" dirty="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4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4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5"/>
          <p:cNvSpPr txBox="1"/>
          <p:nvPr/>
        </p:nvSpPr>
        <p:spPr>
          <a:xfrm>
            <a:off x="995975" y="2163975"/>
            <a:ext cx="73350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34343"/>
                </a:solidFill>
              </a:rPr>
              <a:t>KEEPING CONFIGURATIONS</a:t>
            </a:r>
            <a:endParaRPr sz="4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6"/>
          <p:cNvSpPr txBox="1"/>
          <p:nvPr/>
        </p:nvSpPr>
        <p:spPr>
          <a:xfrm>
            <a:off x="1355000" y="2080875"/>
            <a:ext cx="67683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34343"/>
                </a:solidFill>
              </a:rPr>
              <a:t>CONTINUOUS DELIVERY</a:t>
            </a:r>
            <a:endParaRPr sz="4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7"/>
          <p:cNvSpPr txBox="1"/>
          <p:nvPr/>
        </p:nvSpPr>
        <p:spPr>
          <a:xfrm>
            <a:off x="2260650" y="2080875"/>
            <a:ext cx="45627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34343"/>
                </a:solidFill>
              </a:rPr>
              <a:t>UNDO ROLLOUT</a:t>
            </a:r>
            <a:endParaRPr sz="4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8"/>
          <p:cNvSpPr txBox="1"/>
          <p:nvPr/>
        </p:nvSpPr>
        <p:spPr>
          <a:xfrm>
            <a:off x="988600" y="2080875"/>
            <a:ext cx="73143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34343"/>
                </a:solidFill>
              </a:rPr>
              <a:t>MAINTAINING THE SYSTEM</a:t>
            </a:r>
            <a:endParaRPr sz="4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9"/>
          <p:cNvSpPr txBox="1"/>
          <p:nvPr/>
        </p:nvSpPr>
        <p:spPr>
          <a:xfrm>
            <a:off x="661261" y="2086042"/>
            <a:ext cx="7899944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434343"/>
                </a:solidFill>
              </a:rPr>
              <a:t>CONSTANT HEALTH CHECKS</a:t>
            </a:r>
            <a:endParaRPr sz="4000" dirty="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0"/>
          <p:cNvSpPr txBox="1"/>
          <p:nvPr/>
        </p:nvSpPr>
        <p:spPr>
          <a:xfrm>
            <a:off x="1866575" y="2080875"/>
            <a:ext cx="59247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34343"/>
                </a:solidFill>
              </a:rPr>
              <a:t>PODS &amp; CONTAINERS</a:t>
            </a:r>
            <a:endParaRPr sz="4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8533" y="324160"/>
            <a:ext cx="6485466" cy="85725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Rate today</a:t>
            </a:r>
            <a:r>
              <a:rPr lang="en-US" sz="1600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’s session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551D9A-4789-A44F-9C29-488E2941E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065" y="1286370"/>
            <a:ext cx="1751657" cy="31156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E0FF85-3705-404B-8255-26CB0D4AF7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48" r="4334"/>
          <a:stretch/>
        </p:blipFill>
        <p:spPr>
          <a:xfrm>
            <a:off x="1502987" y="1286370"/>
            <a:ext cx="3813263" cy="3115614"/>
          </a:xfrm>
          <a:prstGeom prst="rect">
            <a:avLst/>
          </a:prstGeom>
        </p:spPr>
      </p:pic>
      <p:sp>
        <p:nvSpPr>
          <p:cNvPr id="24" name="Subtitle 2">
            <a:extLst>
              <a:ext uri="{FF2B5EF4-FFF2-40B4-BE49-F238E27FC236}">
                <a16:creationId xmlns:a16="http://schemas.microsoft.com/office/drawing/2014/main" id="{B9220209-4A62-B342-B343-8F7E2FDD88B6}"/>
              </a:ext>
            </a:extLst>
          </p:cNvPr>
          <p:cNvSpPr txBox="1">
            <a:spLocks/>
          </p:cNvSpPr>
          <p:nvPr/>
        </p:nvSpPr>
        <p:spPr>
          <a:xfrm>
            <a:off x="1483320" y="4445000"/>
            <a:ext cx="3832929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defRPr sz="2800" kern="1200" spc="50">
                <a:solidFill>
                  <a:schemeClr val="tx1">
                    <a:lumMod val="75000"/>
                  </a:schemeClr>
                </a:solidFill>
                <a:latin typeface="Open Sans Ligh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page on </a:t>
            </a:r>
            <a:r>
              <a:rPr lang="en-US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oreillysacon.com/ny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DB54BD9C-9CD1-9744-9D24-D48CF9809631}"/>
              </a:ext>
            </a:extLst>
          </p:cNvPr>
          <p:cNvSpPr txBox="1">
            <a:spLocks/>
          </p:cNvSpPr>
          <p:nvPr/>
        </p:nvSpPr>
        <p:spPr>
          <a:xfrm>
            <a:off x="5600700" y="4445000"/>
            <a:ext cx="19685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defRPr sz="2800" kern="1200" spc="50">
                <a:solidFill>
                  <a:schemeClr val="tx1">
                    <a:lumMod val="75000"/>
                  </a:schemeClr>
                </a:solidFill>
                <a:latin typeface="Open Sans Ligh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O’Reilly Events App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DE6CA6E-04BB-8245-8A3B-B1FB568F84EC}"/>
              </a:ext>
            </a:extLst>
          </p:cNvPr>
          <p:cNvSpPr/>
          <p:nvPr/>
        </p:nvSpPr>
        <p:spPr>
          <a:xfrm>
            <a:off x="5834743" y="3718560"/>
            <a:ext cx="1497874" cy="400594"/>
          </a:xfrm>
          <a:prstGeom prst="ellipse">
            <a:avLst/>
          </a:prstGeom>
          <a:noFill/>
          <a:ln w="2222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70E3EE-6A0B-CC43-8C41-89A3E4B86CB7}"/>
              </a:ext>
            </a:extLst>
          </p:cNvPr>
          <p:cNvGrpSpPr/>
          <p:nvPr/>
        </p:nvGrpSpPr>
        <p:grpSpPr>
          <a:xfrm>
            <a:off x="6691509" y="3044467"/>
            <a:ext cx="1178620" cy="825752"/>
            <a:chOff x="6691509" y="3044467"/>
            <a:chExt cx="1178620" cy="825752"/>
          </a:xfrm>
          <a:effectLst>
            <a:outerShdw blurRad="12700" dist="12700" dir="2700000" algn="tl" rotWithShape="0">
              <a:prstClr val="black">
                <a:alpha val="50000"/>
              </a:prstClr>
            </a:outerShdw>
          </a:effectLst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2A43637-5CBB-ED4F-88E6-20B7796F4F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6255" y="3044467"/>
              <a:ext cx="1063874" cy="736107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A7988DFE-77A6-A94B-90D1-1B004DBA85C4}"/>
                </a:ext>
              </a:extLst>
            </p:cNvPr>
            <p:cNvSpPr/>
            <p:nvPr/>
          </p:nvSpPr>
          <p:spPr>
            <a:xfrm rot="14035505">
              <a:off x="6716610" y="3665827"/>
              <a:ext cx="179291" cy="229493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3BD2F38-1EA8-E44C-AB72-D173356E57C2}"/>
              </a:ext>
            </a:extLst>
          </p:cNvPr>
          <p:cNvGrpSpPr/>
          <p:nvPr/>
        </p:nvGrpSpPr>
        <p:grpSpPr>
          <a:xfrm rot="2034982">
            <a:off x="2392742" y="1960140"/>
            <a:ext cx="1178620" cy="825752"/>
            <a:chOff x="6691509" y="3044467"/>
            <a:chExt cx="1178620" cy="825752"/>
          </a:xfrm>
          <a:effectLst>
            <a:outerShdw blurRad="12700" dist="12700" dir="2700000" algn="tl" rotWithShape="0">
              <a:prstClr val="black">
                <a:alpha val="50000"/>
              </a:prstClr>
            </a:outerShdw>
          </a:effectLst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884061D-5388-604E-B068-0967A17838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6255" y="3044467"/>
              <a:ext cx="1063874" cy="736107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riangle 31">
              <a:extLst>
                <a:ext uri="{FF2B5EF4-FFF2-40B4-BE49-F238E27FC236}">
                  <a16:creationId xmlns:a16="http://schemas.microsoft.com/office/drawing/2014/main" id="{90A556CD-B3D3-5D45-BC4E-F70E567F4F08}"/>
                </a:ext>
              </a:extLst>
            </p:cNvPr>
            <p:cNvSpPr/>
            <p:nvPr/>
          </p:nvSpPr>
          <p:spPr>
            <a:xfrm rot="14035505">
              <a:off x="6716610" y="3665827"/>
              <a:ext cx="179291" cy="229493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B0764D3D-2213-5C4D-902C-1ED6AE5BEC51}"/>
              </a:ext>
            </a:extLst>
          </p:cNvPr>
          <p:cNvSpPr/>
          <p:nvPr/>
        </p:nvSpPr>
        <p:spPr>
          <a:xfrm>
            <a:off x="1397182" y="2175905"/>
            <a:ext cx="870260" cy="385461"/>
          </a:xfrm>
          <a:prstGeom prst="ellipse">
            <a:avLst/>
          </a:prstGeom>
          <a:noFill/>
          <a:ln w="2222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9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1824" y="3487699"/>
            <a:ext cx="798401" cy="79840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7"/>
          <p:cNvSpPr txBox="1"/>
          <p:nvPr/>
        </p:nvSpPr>
        <p:spPr>
          <a:xfrm>
            <a:off x="6890225" y="3577800"/>
            <a:ext cx="20826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@laurspilca</a:t>
            </a:r>
            <a:endParaRPr sz="2300"/>
          </a:p>
        </p:txBody>
      </p:sp>
      <p:sp>
        <p:nvSpPr>
          <p:cNvPr id="268" name="Google Shape;268;p37"/>
          <p:cNvSpPr txBox="1"/>
          <p:nvPr/>
        </p:nvSpPr>
        <p:spPr>
          <a:xfrm>
            <a:off x="5108575" y="1263175"/>
            <a:ext cx="36678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/>
              <a:t>LAURENTIU SPILCA</a:t>
            </a:r>
            <a:endParaRPr sz="2300" b="1"/>
          </a:p>
        </p:txBody>
      </p:sp>
      <p:sp>
        <p:nvSpPr>
          <p:cNvPr id="269" name="Google Shape;269;p37"/>
          <p:cNvSpPr txBox="1"/>
          <p:nvPr/>
        </p:nvSpPr>
        <p:spPr>
          <a:xfrm>
            <a:off x="5095625" y="1689975"/>
            <a:ext cx="30672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/>
              <a:t>Development Lead</a:t>
            </a:r>
            <a:endParaRPr sz="18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/>
              <a:t>Dedicated Trainer</a:t>
            </a:r>
            <a:endParaRPr sz="1800" i="1"/>
          </a:p>
        </p:txBody>
      </p:sp>
      <p:pic>
        <p:nvPicPr>
          <p:cNvPr id="270" name="Google Shape;27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2098" y="3577800"/>
            <a:ext cx="691748" cy="69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9" y="1565117"/>
            <a:ext cx="4079422" cy="27209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9"/>
          <p:cNvSpPr txBox="1"/>
          <p:nvPr/>
        </p:nvSpPr>
        <p:spPr>
          <a:xfrm>
            <a:off x="1099200" y="3190310"/>
            <a:ext cx="701499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4000" dirty="0"/>
              <a:t>https://</a:t>
            </a:r>
            <a:r>
              <a:rPr lang="en-US" sz="4000" dirty="0" err="1"/>
              <a:t>tinyurl.com</a:t>
            </a:r>
            <a:r>
              <a:rPr lang="en-US" sz="4000" dirty="0"/>
              <a:t>/yd4y97t2</a:t>
            </a:r>
            <a:endParaRPr sz="4000" dirty="0"/>
          </a:p>
        </p:txBody>
      </p:sp>
      <p:sp>
        <p:nvSpPr>
          <p:cNvPr id="2" name="Rectangle 1"/>
          <p:cNvSpPr/>
          <p:nvPr/>
        </p:nvSpPr>
        <p:spPr>
          <a:xfrm>
            <a:off x="626788" y="1382593"/>
            <a:ext cx="80570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https://github.com/lspil/saconf2019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57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1"/>
          <p:cNvSpPr txBox="1"/>
          <p:nvPr/>
        </p:nvSpPr>
        <p:spPr>
          <a:xfrm>
            <a:off x="1783625" y="2073975"/>
            <a:ext cx="67683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34343"/>
                </a:solidFill>
              </a:rPr>
              <a:t>HOW DOES IT WORK</a:t>
            </a:r>
            <a:endParaRPr sz="4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4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56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2"/>
          <p:cNvSpPr txBox="1"/>
          <p:nvPr/>
        </p:nvSpPr>
        <p:spPr>
          <a:xfrm>
            <a:off x="1783625" y="2073975"/>
            <a:ext cx="67683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34343"/>
                </a:solidFill>
              </a:rPr>
              <a:t>THE ARCHITECTURE</a:t>
            </a:r>
            <a:endParaRPr sz="4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3"/>
          <p:cNvSpPr txBox="1"/>
          <p:nvPr/>
        </p:nvSpPr>
        <p:spPr>
          <a:xfrm>
            <a:off x="1355000" y="2080875"/>
            <a:ext cx="67683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34343"/>
                </a:solidFill>
              </a:rPr>
              <a:t>CONTINUOUS DELIVERY</a:t>
            </a:r>
            <a:endParaRPr sz="4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4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253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dava PPT slides">
  <a:themeElements>
    <a:clrScheme name="Endava colors">
      <a:dk1>
        <a:srgbClr val="000000"/>
      </a:dk1>
      <a:lt1>
        <a:srgbClr val="FFFFFF"/>
      </a:lt1>
      <a:dk2>
        <a:srgbClr val="BDBEC0"/>
      </a:dk2>
      <a:lt2>
        <a:srgbClr val="FFFFFF"/>
      </a:lt2>
      <a:accent1>
        <a:srgbClr val="DF411C"/>
      </a:accent1>
      <a:accent2>
        <a:srgbClr val="000000"/>
      </a:accent2>
      <a:accent3>
        <a:srgbClr val="E8775C"/>
      </a:accent3>
      <a:accent4>
        <a:srgbClr val="7F878B"/>
      </a:accent4>
      <a:accent5>
        <a:srgbClr val="252729"/>
      </a:accent5>
      <a:accent6>
        <a:srgbClr val="000000"/>
      </a:accent6>
      <a:hlink>
        <a:srgbClr val="DF411C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72</Words>
  <Application>Microsoft Macintosh PowerPoint</Application>
  <PresentationFormat>On-screen Show (16:9)</PresentationFormat>
  <Paragraphs>21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Narrow</vt:lpstr>
      <vt:lpstr>Calibri</vt:lpstr>
      <vt:lpstr>Noto Sans Symbols</vt:lpstr>
      <vt:lpstr>Simple Light</vt:lpstr>
      <vt:lpstr>Endava PPT slides</vt:lpstr>
      <vt:lpstr> Architectural anti-patterns when delivering a software system with Kubernetes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Rate today ’s session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Architectural anti-patterns when delivering a software system with Kubernetes </dc:title>
  <cp:lastModifiedBy>Laurentiu Spilca</cp:lastModifiedBy>
  <cp:revision>6</cp:revision>
  <dcterms:modified xsi:type="dcterms:W3CDTF">2019-02-02T20:43:35Z</dcterms:modified>
</cp:coreProperties>
</file>